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5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812E1F-0608-432C-B604-1E56B67E94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C10504F-1C94-4B5C-8827-DE31024D99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CFAAAFA-6D87-4915-813C-400B5F6D9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F391A7D-AD85-4F21-B9D6-35750A427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7768CB8-31F8-4209-B2F3-0BE98F604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416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8E6A40-70AE-408A-BD4D-C0EF5D6A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CE8F44F-A184-406E-A49B-E66FCDDE68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0681173-8672-4A99-9EDB-CBA153407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2F43F2F-BBC7-411B-A31F-17CEFDD43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F866F31-38D2-456F-8F6B-D1A421C5C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0986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19FAE67-5157-456F-989A-51901DCF41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BBE2884-4580-49CB-9B4A-6B0C07E979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B06EFB-90D8-4F87-8063-05E698673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22F3ACF-6AD3-4299-BA09-542C95DD0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36BC996-7A1D-46D8-BFCE-9C8AE9DAF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5985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6F3764-2AF2-49BF-9A27-1318D39CC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762F7E-C372-4694-B757-48C8B228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0A65E3E-06A8-48B0-BFA3-42CDE4621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4D11B4C-A834-413C-B1CD-26D496574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68BB769-1C43-4C2E-A4D5-C606B2A92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4556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37D691-668A-41B5-A2B2-93BBC7826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F81F84A-3961-4604-9506-3EDB08078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23DD97A-4C83-428F-98CA-DFA6938B7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B02E782-2059-4F0B-9EFC-A7E3BBD8F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C9D8E87-44F3-4ACD-96B1-825FD7CFB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1698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754DC4-A4E4-4B04-AA5A-9BC14DDB6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CA0A070-AE8F-4821-9D6D-3971BE125B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3182AD3-03C6-4064-8FA5-B75FA2425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6EEC6D5-1DCE-4567-B4F0-30A10E455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4806D4C-104A-4D6C-B649-0BA9F35D1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15E253F-D4EC-44C9-9E35-3F712F0E6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2956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2A23D1-4CDD-41DF-B560-C7398B490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C0FB45F-4DCA-4FDA-BDA4-FB67D19E8F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7B90A53-A3B8-4C3A-8283-5EB38ADE93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8CF7063-18EB-402E-B980-E2FED49490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3E2B83F-94A3-403C-9ECB-5AFA55BE43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1094CE0-01EF-4F0F-9F58-CBC9FD4F0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0619699-2850-40E4-8AEB-4955E959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E1281F8-29B0-4123-9138-1D89C07DF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4943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241F94-FDA8-4DF4-8B9C-1DF2F12BF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7D2DFCC-B002-4B49-8CEA-C76E91D06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6E80B59-F620-4E2A-8C2C-FE3BB8AED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F44B998-4B9E-4D4E-B408-8389F1B5C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1562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D10548E-94A1-4E4F-B958-99A8E1D06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526375D-F8B8-46F7-B378-319A6F8BD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ECD5643-5ACE-4206-8855-E6C61DCC8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7065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3678F2-B348-4423-87B5-820D6F336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92759E-B047-4797-9AA1-394393BBF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956422E-E39A-44E7-A162-0AE3FA135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74608B3-72E7-403C-B599-A5BA92B2F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E615145-C185-4AA4-8D1F-823B50902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542A723-9D80-4DBD-8947-CEF84845B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3381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6502E1-7872-4C92-B028-381CF4C0D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A020DCB-33E7-4B39-AF77-CA59E71B8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7F4146D-3602-4C80-A018-1A2028E27B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5C71FC4-9C6E-41B5-BD32-017752DCE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861982A-F359-47A9-9627-CDF44BBA3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990471D-631A-456D-B7B1-D19269BEF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4512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9048217-EA24-49C7-ACBB-A20D993EB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3FF1353-C402-4678-840C-C8847F1577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3B5C4EB-FCD6-4E76-963D-91391701F7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1E4F7-34E7-4E77-9A9C-D45DF2763673}" type="datetimeFigureOut">
              <a:rPr lang="it-IT" smtClean="0"/>
              <a:t>10/06/2021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D2EB61E-AEC4-42C6-8E39-647D45A371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4116C40-FDAA-410A-9CCE-61E7780DD8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9250EE-59D2-430D-BD8D-194E6E84670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5725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789710-2962-4135-99AF-BF6363EEDE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009C829-B556-4D6F-A51E-294494D198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 descr="Immagine che contiene testo, persona, folla&#10;&#10;Descrizione generata automaticamente">
            <a:extLst>
              <a:ext uri="{FF2B5EF4-FFF2-40B4-BE49-F238E27FC236}">
                <a16:creationId xmlns:a16="http://schemas.microsoft.com/office/drawing/2014/main" id="{E96D0146-C5C9-40B6-8D13-0277BAF5E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573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20A21C4-7C0E-4392-A60F-9A15E3393A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1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D0C7AF34-4BD8-4BF6-BAEC-F5944901EA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313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D9C6C79F-DF77-4B86-AC44-B2A83107F9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225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D8B85E0B-D477-4D79-B97E-F5B34C0288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9BA4B0B0-0814-42C7-91E0-FA24E304CC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418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D6787A81-EA51-4D68-990C-FE36A0E6C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425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E7D52EA3-8C21-4510-B2A8-CED7261B0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Immagine 2" descr="Immagine che contiene tavolo&#10;&#10;Descrizione generata automaticamente">
            <a:extLst>
              <a:ext uri="{FF2B5EF4-FFF2-40B4-BE49-F238E27FC236}">
                <a16:creationId xmlns:a16="http://schemas.microsoft.com/office/drawing/2014/main" id="{7C51F542-5F3A-4329-A896-E827A1D8A7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238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 descr="Immagine che contiene testo, parecchi&#10;&#10;Descrizione generata automaticamente">
            <a:extLst>
              <a:ext uri="{FF2B5EF4-FFF2-40B4-BE49-F238E27FC236}">
                <a16:creationId xmlns:a16="http://schemas.microsoft.com/office/drawing/2014/main" id="{E6CD65A4-1707-413F-9B3F-403D3C6C11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094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5934F3-87CF-4A20-9B6F-A2467A81B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313D0044-08FA-406C-8995-97EA3D1A7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136274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4DEDBD6-4408-4AAA-BA8D-5EDF3302E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AEC29F0-A50D-4B1E-9918-3249B772B2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509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E0243E28-E972-40C9-9A14-72C3104FCB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295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1E73673-3FAE-422D-BF4E-43AAD90A6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876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 descr="Immagine che contiene testo, interni&#10;&#10;Descrizione generata automaticamente">
            <a:extLst>
              <a:ext uri="{FF2B5EF4-FFF2-40B4-BE49-F238E27FC236}">
                <a16:creationId xmlns:a16="http://schemas.microsoft.com/office/drawing/2014/main" id="{D26F118E-E303-4696-B253-F5D3997249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77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81401CED-0F08-483B-A771-8ECAC1A3E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424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393E032-117E-475F-91A8-08D9A6AE17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692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6A88744F-1E2D-4837-8FA0-E6F839A83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951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1953C59-A620-4A20-85B8-633C620503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033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A8FBEFFA-7E75-41D7-815E-229DC7E2E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114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01F552B4-BCEA-4DCD-97B8-952DAAFA82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9614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D87FA1F-6A60-4372-879C-841378D250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2124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Riccardo Romano</dc:creator>
  <cp:lastModifiedBy>Riccardo Romano</cp:lastModifiedBy>
  <cp:revision>2</cp:revision>
  <dcterms:created xsi:type="dcterms:W3CDTF">2021-06-09T13:00:40Z</dcterms:created>
  <dcterms:modified xsi:type="dcterms:W3CDTF">2021-06-10T15:07:25Z</dcterms:modified>
</cp:coreProperties>
</file>

<file path=docProps/thumbnail.jpeg>
</file>